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0C5605-98F7-46BA-9736-55971FC5CBCE}" type="datetimeFigureOut">
              <a:rPr lang="en-IN" smtClean="0"/>
              <a:pPr/>
              <a:t>17-12-2022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7069CB-EBF7-48E2-9D76-0EB691DC1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EEED2-23B5-40E4-8E29-CE9B64532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SANNIKARSHA IN NYAYA PHILOSOPHY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A42567-415A-4BAE-B4C1-502B604FF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LOUKIKA SANNIKARSHA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5547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5F835-CBFD-44BD-A6AE-C2EF8802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SIX KINDS OF LOUKIKA SANNIKARSHA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974312-763F-445E-AB67-F2B306B7E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SANGYOG</a:t>
            </a:r>
          </a:p>
          <a:p>
            <a:r>
              <a:rPr lang="en-US" dirty="0"/>
              <a:t>SANGYUKTA SAMAVAYA</a:t>
            </a:r>
          </a:p>
          <a:p>
            <a:r>
              <a:rPr lang="en-US" dirty="0"/>
              <a:t>SANGYUKTA SAMAVETA SAMAVAYA</a:t>
            </a:r>
          </a:p>
          <a:p>
            <a:r>
              <a:rPr lang="en-US" dirty="0"/>
              <a:t>SAMAVAYA</a:t>
            </a:r>
          </a:p>
          <a:p>
            <a:r>
              <a:rPr lang="en-US" dirty="0"/>
              <a:t>SAMAVETA SAMAVAYA</a:t>
            </a:r>
          </a:p>
          <a:p>
            <a:r>
              <a:rPr lang="en-US" dirty="0"/>
              <a:t>VISESYA-VISESANABHAV SANNIKARSHA OR VISESHANATA SANNIKARSHA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233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E8954-C6BB-4BC7-9717-A9FA1D94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CAAE90-4E64-43DE-91A3-1ED1AE9D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SANGYOGA SANNIKARSHA: “</a:t>
            </a:r>
            <a:r>
              <a:rPr lang="en-US" dirty="0" err="1"/>
              <a:t>Chakshusha</a:t>
            </a:r>
            <a:r>
              <a:rPr lang="en-US" dirty="0"/>
              <a:t> </a:t>
            </a:r>
            <a:r>
              <a:rPr lang="en-US" dirty="0" err="1"/>
              <a:t>Ghata</a:t>
            </a:r>
            <a:r>
              <a:rPr lang="en-US" dirty="0"/>
              <a:t> </a:t>
            </a:r>
            <a:r>
              <a:rPr lang="en-US" dirty="0" err="1"/>
              <a:t>Pratyaksha</a:t>
            </a:r>
            <a:r>
              <a:rPr lang="en-US" dirty="0"/>
              <a:t> </a:t>
            </a:r>
            <a:r>
              <a:rPr lang="en-US" dirty="0" err="1"/>
              <a:t>Janane</a:t>
            </a:r>
            <a:r>
              <a:rPr lang="en-US" dirty="0"/>
              <a:t> </a:t>
            </a:r>
            <a:r>
              <a:rPr lang="en-US" dirty="0" err="1"/>
              <a:t>Sangyoga</a:t>
            </a:r>
            <a:r>
              <a:rPr lang="en-US" dirty="0"/>
              <a:t>:  </a:t>
            </a:r>
            <a:r>
              <a:rPr lang="en-US" dirty="0" err="1"/>
              <a:t>Sannikarsha</a:t>
            </a:r>
            <a:r>
              <a:rPr lang="en-US" dirty="0"/>
              <a:t>:”.</a:t>
            </a:r>
          </a:p>
          <a:p>
            <a:r>
              <a:rPr lang="en-US" dirty="0"/>
              <a:t>SANGYUKTA SAMAVAYA SANNIKARSHA: “</a:t>
            </a:r>
            <a:r>
              <a:rPr lang="en-US" dirty="0" err="1"/>
              <a:t>Ghatarupa</a:t>
            </a:r>
            <a:r>
              <a:rPr lang="en-US" dirty="0"/>
              <a:t>  </a:t>
            </a:r>
            <a:r>
              <a:rPr lang="en-US" dirty="0" err="1"/>
              <a:t>Pratyakshajanane</a:t>
            </a:r>
            <a:r>
              <a:rPr lang="en-US" dirty="0"/>
              <a:t> </a:t>
            </a:r>
            <a:r>
              <a:rPr lang="en-US" dirty="0" err="1"/>
              <a:t>Sangyuktasamavaya</a:t>
            </a:r>
            <a:r>
              <a:rPr lang="en-US" dirty="0"/>
              <a:t>: </a:t>
            </a:r>
            <a:r>
              <a:rPr lang="en-US" dirty="0" err="1"/>
              <a:t>Sannikarsha</a:t>
            </a:r>
            <a:r>
              <a:rPr lang="en-US" dirty="0"/>
              <a:t>:”. </a:t>
            </a:r>
          </a:p>
          <a:p>
            <a:r>
              <a:rPr lang="en-US" dirty="0"/>
              <a:t>SANGYUKTA SAMAVETA SAMAVAYA SANNIKARSHA: “</a:t>
            </a:r>
            <a:r>
              <a:rPr lang="en-US" dirty="0" err="1"/>
              <a:t>Rupatvasamanya</a:t>
            </a:r>
            <a:r>
              <a:rPr lang="en-US" dirty="0"/>
              <a:t>   </a:t>
            </a:r>
            <a:r>
              <a:rPr lang="en-US" dirty="0" err="1"/>
              <a:t>Protyakshe</a:t>
            </a:r>
            <a:r>
              <a:rPr lang="en-US" dirty="0"/>
              <a:t> </a:t>
            </a:r>
            <a:r>
              <a:rPr lang="en-US" dirty="0" err="1"/>
              <a:t>Sangyukta</a:t>
            </a:r>
            <a:r>
              <a:rPr lang="en-US" dirty="0"/>
              <a:t> </a:t>
            </a:r>
            <a:r>
              <a:rPr lang="en-US" dirty="0" err="1"/>
              <a:t>Samaveta</a:t>
            </a:r>
            <a:r>
              <a:rPr lang="en-US" dirty="0"/>
              <a:t> </a:t>
            </a:r>
            <a:r>
              <a:rPr lang="en-US" dirty="0" err="1"/>
              <a:t>Samavaya</a:t>
            </a:r>
            <a:r>
              <a:rPr lang="en-US" dirty="0"/>
              <a:t>: </a:t>
            </a:r>
            <a:r>
              <a:rPr lang="en-US" dirty="0" err="1"/>
              <a:t>Sannikarsha</a:t>
            </a:r>
            <a:r>
              <a:rPr lang="en-US" dirty="0"/>
              <a:t>:”.</a:t>
            </a:r>
          </a:p>
          <a:p>
            <a:r>
              <a:rPr lang="en-US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143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3AD17-ADB7-45D4-9DA9-94820E83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817CE2-B3F2-435E-8D61-BA6290638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SAMAVAYA SANNIKARSHA:</a:t>
            </a:r>
          </a:p>
          <a:p>
            <a:r>
              <a:rPr lang="en-US" dirty="0"/>
              <a:t>“</a:t>
            </a:r>
            <a:r>
              <a:rPr lang="en-US" dirty="0" err="1"/>
              <a:t>Shrotrena</a:t>
            </a:r>
            <a:r>
              <a:rPr lang="en-US" dirty="0"/>
              <a:t> </a:t>
            </a:r>
            <a:r>
              <a:rPr lang="en-US" dirty="0" err="1"/>
              <a:t>Shabda</a:t>
            </a:r>
            <a:r>
              <a:rPr lang="en-US" dirty="0"/>
              <a:t> </a:t>
            </a:r>
            <a:r>
              <a:rPr lang="en-US" dirty="0" err="1"/>
              <a:t>Sakshatkare</a:t>
            </a:r>
            <a:r>
              <a:rPr lang="en-US" dirty="0"/>
              <a:t> </a:t>
            </a:r>
            <a:r>
              <a:rPr lang="en-US" dirty="0" err="1"/>
              <a:t>Samavaya</a:t>
            </a:r>
            <a:r>
              <a:rPr lang="en-US" dirty="0"/>
              <a:t>: </a:t>
            </a:r>
            <a:r>
              <a:rPr lang="en-US" dirty="0" err="1"/>
              <a:t>Sannikarsha</a:t>
            </a:r>
            <a:r>
              <a:rPr lang="en-US" dirty="0"/>
              <a:t>:”.</a:t>
            </a:r>
          </a:p>
          <a:p>
            <a:r>
              <a:rPr lang="en-US" dirty="0"/>
              <a:t>SAMAVETA SAMAVAYA SANNIKARSHA:  “</a:t>
            </a:r>
            <a:r>
              <a:rPr lang="en-US" dirty="0" err="1"/>
              <a:t>Shabdatva</a:t>
            </a:r>
            <a:r>
              <a:rPr lang="en-US" dirty="0"/>
              <a:t> </a:t>
            </a:r>
            <a:r>
              <a:rPr lang="en-US" dirty="0" err="1"/>
              <a:t>Sakshatkare</a:t>
            </a:r>
            <a:r>
              <a:rPr lang="en-US" dirty="0"/>
              <a:t> </a:t>
            </a:r>
            <a:r>
              <a:rPr lang="en-US" dirty="0" err="1"/>
              <a:t>Samavetasamavaya</a:t>
            </a:r>
            <a:r>
              <a:rPr lang="en-US" dirty="0"/>
              <a:t>: </a:t>
            </a:r>
            <a:r>
              <a:rPr lang="en-US" dirty="0" err="1"/>
              <a:t>Sannikarsha</a:t>
            </a:r>
            <a:r>
              <a:rPr lang="en-US"/>
              <a:t>:”.</a:t>
            </a:r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3705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3E798-F221-4C53-BA9B-B6CD14A3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2A827C-64CC-4323-BD84-98CD23F1A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VISESSHANA - VISESHYABHAVA  (VISESHANATA) SANNIKARSHA:</a:t>
            </a:r>
          </a:p>
          <a:p>
            <a:r>
              <a:rPr lang="en-US" dirty="0" err="1"/>
              <a:t>Abhavprotyakshe</a:t>
            </a:r>
            <a:r>
              <a:rPr lang="en-US" dirty="0"/>
              <a:t> </a:t>
            </a:r>
            <a:r>
              <a:rPr lang="en-US" dirty="0" err="1"/>
              <a:t>Viseshana</a:t>
            </a:r>
            <a:r>
              <a:rPr lang="en-US" dirty="0"/>
              <a:t> </a:t>
            </a:r>
            <a:r>
              <a:rPr lang="en-US" dirty="0" err="1"/>
              <a:t>visesyabhav</a:t>
            </a:r>
            <a:r>
              <a:rPr lang="en-US" dirty="0"/>
              <a:t>: </a:t>
            </a:r>
            <a:r>
              <a:rPr lang="en-US" dirty="0" err="1"/>
              <a:t>Sannikarsha</a:t>
            </a:r>
            <a:r>
              <a:rPr lang="en-US" dirty="0"/>
              <a:t>: </a:t>
            </a:r>
          </a:p>
          <a:p>
            <a:r>
              <a:rPr lang="en-US" dirty="0"/>
              <a:t>“</a:t>
            </a:r>
            <a:r>
              <a:rPr lang="en-US" dirty="0" err="1"/>
              <a:t>Samavaye</a:t>
            </a:r>
            <a:r>
              <a:rPr lang="en-US" dirty="0"/>
              <a:t> </a:t>
            </a:r>
            <a:r>
              <a:rPr lang="en-US" dirty="0" err="1"/>
              <a:t>Abhave</a:t>
            </a:r>
            <a:r>
              <a:rPr lang="en-US" dirty="0"/>
              <a:t> cha </a:t>
            </a:r>
            <a:r>
              <a:rPr lang="en-US" dirty="0" err="1"/>
              <a:t>Viseshanataya</a:t>
            </a:r>
            <a:r>
              <a:rPr lang="en-US" dirty="0"/>
              <a:t> </a:t>
            </a:r>
            <a:r>
              <a:rPr lang="en-US" dirty="0" err="1"/>
              <a:t>Bhavet</a:t>
            </a:r>
            <a:r>
              <a:rPr lang="en-US" dirty="0"/>
              <a:t>”. For Example,     “</a:t>
            </a:r>
            <a:r>
              <a:rPr lang="en-US" dirty="0" err="1"/>
              <a:t>Ghatabhavavat</a:t>
            </a:r>
            <a:r>
              <a:rPr lang="en-US" dirty="0"/>
              <a:t> </a:t>
            </a:r>
            <a:r>
              <a:rPr lang="en-US" dirty="0" err="1"/>
              <a:t>Bhutalam</a:t>
            </a:r>
            <a:r>
              <a:rPr lang="en-US" dirty="0"/>
              <a:t>” and “</a:t>
            </a:r>
            <a:r>
              <a:rPr lang="en-US" dirty="0" err="1"/>
              <a:t>Bhutale</a:t>
            </a:r>
            <a:r>
              <a:rPr lang="en-US" dirty="0"/>
              <a:t> </a:t>
            </a:r>
            <a:r>
              <a:rPr lang="en-US" dirty="0" err="1"/>
              <a:t>Ghatabhava</a:t>
            </a:r>
            <a:r>
              <a:rPr lang="en-US" dirty="0"/>
              <a:t>”.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85998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118</Words>
  <Application>Microsoft Office PowerPoint</Application>
  <PresentationFormat>Custom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SANNIKARSHA IN NYAYA PHILOSOPHY</vt:lpstr>
      <vt:lpstr>SIX KINDS OF LOUKIKA SANNIKARSHA 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NYAYA PHILOSOPHY</dc:title>
  <dc:creator>Sumanta Pal</dc:creator>
  <cp:lastModifiedBy>pholo</cp:lastModifiedBy>
  <cp:revision>22</cp:revision>
  <dcterms:created xsi:type="dcterms:W3CDTF">2019-08-12T22:50:53Z</dcterms:created>
  <dcterms:modified xsi:type="dcterms:W3CDTF">2022-12-17T07:32:01Z</dcterms:modified>
</cp:coreProperties>
</file>